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44" y="6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7DB83-B176-4E17-BAA4-D3D5BF8C8A6E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658F-9E60-4A93-8198-24EB69E04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9958-0505-47ED-974F-8C5D5C9A3556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3CFD6-3882-4F91-9710-AB3172AAF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D9D94-C5DF-4A0F-A721-0EE13B3E8AB6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3E38F-A820-499C-9DC3-CF6EEBE7C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C474-2784-42B2-A0A6-86EEFC10E601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4CD8-71F4-458D-B5FF-60D3DE721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3CD12-4D18-4C2B-B6CA-C56C0C9A2FB5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83AB8-C35D-4AE3-9CDB-ECC8164C9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D436F-D48F-4315-AE30-7025C28F6DC8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AA88-ECB3-46B2-96E2-129C3E9DA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D3DBF-14FD-4C70-96DF-B5F62CA5BFB6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776B4-C937-4DD7-9EA8-9A98F325D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EF60-74DF-4775-873D-84B2890BA006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53243-2171-474C-A080-11BB7C952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1FE6A-2242-4816-BB77-6BE5627CC999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8CDB-7AE0-4B5B-B808-2D3917950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B2BDC-77D1-4CB5-9AD8-C3FE90CA544C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21A8D-899B-46F1-AE02-B86C0078C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E99C5-9E65-4164-A090-FF3E41D294AF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C2980-911A-4195-8957-50D40A601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D2B1EC-11E2-4E37-8E3F-6281ECDC702E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837F88-0A1B-41BD-B295-4C3DEDF8D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1000" y="304800"/>
            <a:ext cx="6172200" cy="8610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/>
          </a:p>
        </p:txBody>
      </p:sp>
      <p:sp>
        <p:nvSpPr>
          <p:cNvPr id="5" name="Octagon 4"/>
          <p:cNvSpPr/>
          <p:nvPr/>
        </p:nvSpPr>
        <p:spPr>
          <a:xfrm>
            <a:off x="2490788" y="3675063"/>
            <a:ext cx="1731962" cy="1752600"/>
          </a:xfrm>
          <a:prstGeom prst="octagon">
            <a:avLst>
              <a:gd name="adj" fmla="val 29289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/>
          </a:p>
        </p:txBody>
      </p:sp>
      <p:cxnSp>
        <p:nvCxnSpPr>
          <p:cNvPr id="9" name="Straight Connector 8"/>
          <p:cNvCxnSpPr>
            <a:stCxn id="5" idx="0"/>
          </p:cNvCxnSpPr>
          <p:nvPr/>
        </p:nvCxnSpPr>
        <p:spPr>
          <a:xfrm rot="5400000" flipH="1" flipV="1">
            <a:off x="2763043" y="1180307"/>
            <a:ext cx="3446463" cy="1543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0"/>
          </p:cNvCxnSpPr>
          <p:nvPr/>
        </p:nvCxnSpPr>
        <p:spPr>
          <a:xfrm rot="16200000" flipV="1">
            <a:off x="575468" y="1253332"/>
            <a:ext cx="3446463" cy="1397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5" idx="2"/>
          </p:cNvCxnSpPr>
          <p:nvPr/>
        </p:nvCxnSpPr>
        <p:spPr>
          <a:xfrm rot="16200000" flipV="1">
            <a:off x="2780506" y="6361907"/>
            <a:ext cx="3411537" cy="1543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5" idx="2"/>
          </p:cNvCxnSpPr>
          <p:nvPr/>
        </p:nvCxnSpPr>
        <p:spPr>
          <a:xfrm rot="5400000" flipH="1" flipV="1">
            <a:off x="592931" y="6434932"/>
            <a:ext cx="3411537" cy="1397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3"/>
          </p:cNvCxnSpPr>
          <p:nvPr/>
        </p:nvCxnSpPr>
        <p:spPr>
          <a:xfrm flipV="1">
            <a:off x="4222750" y="3200400"/>
            <a:ext cx="2254250" cy="9826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5" idx="3"/>
          </p:cNvCxnSpPr>
          <p:nvPr/>
        </p:nvCxnSpPr>
        <p:spPr>
          <a:xfrm>
            <a:off x="4222750" y="4921250"/>
            <a:ext cx="2254250" cy="869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5" idx="1"/>
          </p:cNvCxnSpPr>
          <p:nvPr/>
        </p:nvCxnSpPr>
        <p:spPr>
          <a:xfrm rot="10800000">
            <a:off x="304800" y="3276600"/>
            <a:ext cx="2185988" cy="9064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5" idx="1"/>
          </p:cNvCxnSpPr>
          <p:nvPr/>
        </p:nvCxnSpPr>
        <p:spPr>
          <a:xfrm rot="10800000" flipV="1">
            <a:off x="304800" y="4921250"/>
            <a:ext cx="2185988" cy="869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47" idx="7"/>
          </p:cNvCxnSpPr>
          <p:nvPr/>
        </p:nvCxnSpPr>
        <p:spPr>
          <a:xfrm rot="5400000" flipH="1" flipV="1">
            <a:off x="3390901" y="223837"/>
            <a:ext cx="0" cy="2562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125663" y="7620000"/>
            <a:ext cx="25622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0800000" flipV="1">
            <a:off x="296863" y="1516063"/>
            <a:ext cx="1828800" cy="1752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706938" y="1516063"/>
            <a:ext cx="1752600" cy="1676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4678363" y="5829300"/>
            <a:ext cx="1828800" cy="1752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 flipH="1">
            <a:off x="296863" y="5783263"/>
            <a:ext cx="1828800" cy="182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9" name="TextBox 87"/>
          <p:cNvSpPr txBox="1">
            <a:spLocks noChangeArrowheads="1"/>
          </p:cNvSpPr>
          <p:nvPr/>
        </p:nvSpPr>
        <p:spPr bwMode="auto">
          <a:xfrm>
            <a:off x="1981200" y="304800"/>
            <a:ext cx="2895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Is today’s number odd or even?</a:t>
            </a:r>
          </a:p>
        </p:txBody>
      </p:sp>
      <p:sp>
        <p:nvSpPr>
          <p:cNvPr id="13330" name="TextBox 88"/>
          <p:cNvSpPr txBox="1">
            <a:spLocks noChangeArrowheads="1"/>
          </p:cNvSpPr>
          <p:nvPr/>
        </p:nvSpPr>
        <p:spPr bwMode="auto">
          <a:xfrm>
            <a:off x="-1066800" y="8382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31" name="TextBox 89"/>
          <p:cNvSpPr txBox="1">
            <a:spLocks noChangeArrowheads="1"/>
          </p:cNvSpPr>
          <p:nvPr/>
        </p:nvSpPr>
        <p:spPr bwMode="auto">
          <a:xfrm rot="-2664403">
            <a:off x="209550" y="596900"/>
            <a:ext cx="1447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is the Median?</a:t>
            </a:r>
          </a:p>
        </p:txBody>
      </p:sp>
      <p:grpSp>
        <p:nvGrpSpPr>
          <p:cNvPr id="13332" name="Group 120"/>
          <p:cNvGrpSpPr>
            <a:grpSpLocks/>
          </p:cNvGrpSpPr>
          <p:nvPr/>
        </p:nvGrpSpPr>
        <p:grpSpPr bwMode="auto">
          <a:xfrm>
            <a:off x="704850" y="1495425"/>
            <a:ext cx="1123950" cy="1095375"/>
            <a:chOff x="533400" y="1800225"/>
            <a:chExt cx="1123950" cy="1095375"/>
          </a:xfrm>
        </p:grpSpPr>
        <p:cxnSp>
          <p:nvCxnSpPr>
            <p:cNvPr id="109" name="Straight Connector 108"/>
            <p:cNvCxnSpPr/>
            <p:nvPr/>
          </p:nvCxnSpPr>
          <p:spPr>
            <a:xfrm rot="5400000" flipH="1" flipV="1">
              <a:off x="533400" y="26670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5400000" flipH="1" flipV="1">
              <a:off x="838200" y="2371725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 flipH="1" flipV="1">
              <a:off x="1143000" y="207645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5400000" flipH="1" flipV="1">
              <a:off x="1428750" y="1800225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33" name="Group 119"/>
          <p:cNvGrpSpPr>
            <a:grpSpLocks/>
          </p:cNvGrpSpPr>
          <p:nvPr/>
        </p:nvGrpSpPr>
        <p:grpSpPr bwMode="auto">
          <a:xfrm>
            <a:off x="609600" y="1219200"/>
            <a:ext cx="838200" cy="819150"/>
            <a:chOff x="609600" y="1076325"/>
            <a:chExt cx="838200" cy="819150"/>
          </a:xfrm>
        </p:grpSpPr>
        <p:cxnSp>
          <p:nvCxnSpPr>
            <p:cNvPr id="117" name="Straight Connector 116"/>
            <p:cNvCxnSpPr/>
            <p:nvPr/>
          </p:nvCxnSpPr>
          <p:spPr>
            <a:xfrm rot="5400000" flipH="1" flipV="1">
              <a:off x="609600" y="1666875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5400000" flipH="1" flipV="1">
              <a:off x="914400" y="1371600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5400000" flipH="1" flipV="1">
              <a:off x="1219200" y="1076325"/>
              <a:ext cx="2286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34" name="TextBox 121"/>
          <p:cNvSpPr txBox="1">
            <a:spLocks noChangeArrowheads="1"/>
          </p:cNvSpPr>
          <p:nvPr/>
        </p:nvSpPr>
        <p:spPr bwMode="auto">
          <a:xfrm rot="2599039">
            <a:off x="4895850" y="365125"/>
            <a:ext cx="1952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Multiply </a:t>
            </a:r>
          </a:p>
          <a:p>
            <a:pPr algn="ctr"/>
            <a:r>
              <a:rPr lang="en-US" sz="1600">
                <a:latin typeface="Calibri" pitchFamily="34" charset="0"/>
              </a:rPr>
              <a:t>today’s Number</a:t>
            </a:r>
          </a:p>
          <a:p>
            <a:pPr algn="ctr"/>
            <a:r>
              <a:rPr lang="en-US" sz="1600">
                <a:latin typeface="Calibri" pitchFamily="34" charset="0"/>
              </a:rPr>
              <a:t> by _____. </a:t>
            </a:r>
          </a:p>
        </p:txBody>
      </p:sp>
      <p:sp>
        <p:nvSpPr>
          <p:cNvPr id="13335" name="TextBox 122"/>
          <p:cNvSpPr txBox="1">
            <a:spLocks noChangeArrowheads="1"/>
          </p:cNvSpPr>
          <p:nvPr/>
        </p:nvSpPr>
        <p:spPr bwMode="auto">
          <a:xfrm rot="-2601490">
            <a:off x="468313" y="2339975"/>
            <a:ext cx="19462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are the factors of ____?</a:t>
            </a:r>
          </a:p>
        </p:txBody>
      </p:sp>
      <p:sp>
        <p:nvSpPr>
          <p:cNvPr id="13336" name="TextBox 123"/>
          <p:cNvSpPr txBox="1">
            <a:spLocks noChangeArrowheads="1"/>
          </p:cNvSpPr>
          <p:nvPr/>
        </p:nvSpPr>
        <p:spPr bwMode="auto">
          <a:xfrm>
            <a:off x="2286000" y="1524000"/>
            <a:ext cx="2209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are the multiples of ______? </a:t>
            </a:r>
          </a:p>
        </p:txBody>
      </p:sp>
      <p:sp>
        <p:nvSpPr>
          <p:cNvPr id="13337" name="TextBox 124"/>
          <p:cNvSpPr txBox="1">
            <a:spLocks noChangeArrowheads="1"/>
          </p:cNvSpPr>
          <p:nvPr/>
        </p:nvSpPr>
        <p:spPr bwMode="auto">
          <a:xfrm rot="2603880">
            <a:off x="4165600" y="2355850"/>
            <a:ext cx="2209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Is _____ a prime</a:t>
            </a:r>
          </a:p>
          <a:p>
            <a:pPr algn="ctr"/>
            <a:r>
              <a:rPr lang="en-US" sz="1600">
                <a:latin typeface="Calibri" pitchFamily="34" charset="0"/>
              </a:rPr>
              <a:t> or composite number?</a:t>
            </a:r>
          </a:p>
        </p:txBody>
      </p:sp>
      <p:sp>
        <p:nvSpPr>
          <p:cNvPr id="13338" name="TextBox 125"/>
          <p:cNvSpPr txBox="1">
            <a:spLocks noChangeArrowheads="1"/>
          </p:cNvSpPr>
          <p:nvPr/>
        </p:nvSpPr>
        <p:spPr bwMode="auto">
          <a:xfrm>
            <a:off x="2476500" y="4002088"/>
            <a:ext cx="175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Sketch  today’s  number. </a:t>
            </a:r>
          </a:p>
        </p:txBody>
      </p:sp>
      <p:sp>
        <p:nvSpPr>
          <p:cNvPr id="13339" name="TextBox 126"/>
          <p:cNvSpPr txBox="1">
            <a:spLocks noChangeArrowheads="1"/>
          </p:cNvSpPr>
          <p:nvPr/>
        </p:nvSpPr>
        <p:spPr bwMode="auto">
          <a:xfrm>
            <a:off x="381000" y="3733800"/>
            <a:ext cx="2057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Is _____ </a:t>
            </a:r>
          </a:p>
          <a:p>
            <a:r>
              <a:rPr lang="en-US" sz="1600">
                <a:latin typeface="Calibri" pitchFamily="34" charset="0"/>
              </a:rPr>
              <a:t>divisible by _____?  How do you know?</a:t>
            </a:r>
          </a:p>
        </p:txBody>
      </p:sp>
      <p:sp>
        <p:nvSpPr>
          <p:cNvPr id="13340" name="TextBox 127"/>
          <p:cNvSpPr txBox="1">
            <a:spLocks noChangeArrowheads="1"/>
          </p:cNvSpPr>
          <p:nvPr/>
        </p:nvSpPr>
        <p:spPr bwMode="auto">
          <a:xfrm>
            <a:off x="4343400" y="3886200"/>
            <a:ext cx="236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n + _____ = today’s number.  What is n?</a:t>
            </a:r>
          </a:p>
        </p:txBody>
      </p:sp>
      <p:sp>
        <p:nvSpPr>
          <p:cNvPr id="13341" name="TextBox 128"/>
          <p:cNvSpPr txBox="1">
            <a:spLocks noChangeArrowheads="1"/>
          </p:cNvSpPr>
          <p:nvPr/>
        </p:nvSpPr>
        <p:spPr bwMode="auto">
          <a:xfrm rot="-1309789">
            <a:off x="673100" y="5357813"/>
            <a:ext cx="1600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is the mean?</a:t>
            </a:r>
          </a:p>
        </p:txBody>
      </p:sp>
      <p:grpSp>
        <p:nvGrpSpPr>
          <p:cNvPr id="13342" name="Group 64"/>
          <p:cNvGrpSpPr>
            <a:grpSpLocks/>
          </p:cNvGrpSpPr>
          <p:nvPr/>
        </p:nvGrpSpPr>
        <p:grpSpPr bwMode="auto">
          <a:xfrm>
            <a:off x="1301750" y="5505450"/>
            <a:ext cx="1123950" cy="1379538"/>
            <a:chOff x="1302296" y="5504966"/>
            <a:chExt cx="1123950" cy="1379313"/>
          </a:xfrm>
        </p:grpSpPr>
        <p:grpSp>
          <p:nvGrpSpPr>
            <p:cNvPr id="13368" name="Group 129"/>
            <p:cNvGrpSpPr>
              <a:grpSpLocks/>
            </p:cNvGrpSpPr>
            <p:nvPr/>
          </p:nvGrpSpPr>
          <p:grpSpPr bwMode="auto">
            <a:xfrm rot="1304676">
              <a:off x="1554486" y="6065129"/>
              <a:ext cx="838200" cy="819150"/>
              <a:chOff x="609600" y="1076325"/>
              <a:chExt cx="838200" cy="819150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 rot="5400000" flipH="1" flipV="1">
                <a:off x="608365" y="1666314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rot="5400000" flipH="1" flipV="1">
                <a:off x="914651" y="1371580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5400000" flipH="1" flipV="1">
                <a:off x="1218873" y="1075959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69" name="Group 133"/>
            <p:cNvGrpSpPr>
              <a:grpSpLocks/>
            </p:cNvGrpSpPr>
            <p:nvPr/>
          </p:nvGrpSpPr>
          <p:grpSpPr bwMode="auto">
            <a:xfrm rot="1323552">
              <a:off x="1302296" y="5504966"/>
              <a:ext cx="1123950" cy="1095375"/>
              <a:chOff x="533400" y="1800225"/>
              <a:chExt cx="1123950" cy="1095375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 rot="5400000" flipH="1" flipV="1">
                <a:off x="533153" y="2666758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 flipH="1" flipV="1">
                <a:off x="836345" y="2370943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5400000" flipH="1" flipV="1">
                <a:off x="1141604" y="2076003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 flipH="1" flipV="1">
                <a:off x="1426900" y="1799426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343" name="TextBox 138"/>
          <p:cNvSpPr txBox="1">
            <a:spLocks noChangeArrowheads="1"/>
          </p:cNvSpPr>
          <p:nvPr/>
        </p:nvSpPr>
        <p:spPr bwMode="auto">
          <a:xfrm>
            <a:off x="2638425" y="5410200"/>
            <a:ext cx="1447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Arrange</a:t>
            </a:r>
          </a:p>
          <a:p>
            <a:pPr algn="ctr"/>
            <a:r>
              <a:rPr lang="en-US" sz="1600">
                <a:latin typeface="Calibri" pitchFamily="34" charset="0"/>
              </a:rPr>
              <a:t>the digits </a:t>
            </a:r>
          </a:p>
          <a:p>
            <a:pPr algn="ctr"/>
            <a:r>
              <a:rPr lang="en-US" sz="1600">
                <a:latin typeface="Calibri" pitchFamily="34" charset="0"/>
              </a:rPr>
              <a:t>to form the number with the greatest value.</a:t>
            </a:r>
          </a:p>
        </p:txBody>
      </p:sp>
      <p:sp>
        <p:nvSpPr>
          <p:cNvPr id="13344" name="TextBox 139"/>
          <p:cNvSpPr txBox="1">
            <a:spLocks noChangeArrowheads="1"/>
          </p:cNvSpPr>
          <p:nvPr/>
        </p:nvSpPr>
        <p:spPr bwMode="auto">
          <a:xfrm rot="1268224">
            <a:off x="4248150" y="5354638"/>
            <a:ext cx="175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is in the _____  place?</a:t>
            </a:r>
          </a:p>
        </p:txBody>
      </p:sp>
      <p:sp>
        <p:nvSpPr>
          <p:cNvPr id="13345" name="TextBox 140"/>
          <p:cNvSpPr txBox="1">
            <a:spLocks noChangeArrowheads="1"/>
          </p:cNvSpPr>
          <p:nvPr/>
        </p:nvSpPr>
        <p:spPr bwMode="auto">
          <a:xfrm rot="2711433">
            <a:off x="127794" y="6925469"/>
            <a:ext cx="2125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is the range?</a:t>
            </a:r>
          </a:p>
        </p:txBody>
      </p:sp>
      <p:sp>
        <p:nvSpPr>
          <p:cNvPr id="13346" name="TextBox 141"/>
          <p:cNvSpPr txBox="1">
            <a:spLocks noChangeArrowheads="1"/>
          </p:cNvSpPr>
          <p:nvPr/>
        </p:nvSpPr>
        <p:spPr bwMode="auto">
          <a:xfrm>
            <a:off x="2133600" y="7620000"/>
            <a:ext cx="2514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Arrange the digits to form the number with the least value.</a:t>
            </a:r>
          </a:p>
        </p:txBody>
      </p:sp>
      <p:sp>
        <p:nvSpPr>
          <p:cNvPr id="13347" name="TextBox 142"/>
          <p:cNvSpPr txBox="1">
            <a:spLocks noChangeArrowheads="1"/>
          </p:cNvSpPr>
          <p:nvPr/>
        </p:nvSpPr>
        <p:spPr bwMode="auto">
          <a:xfrm rot="-2747017">
            <a:off x="4610101" y="681990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What is the mode?</a:t>
            </a:r>
          </a:p>
        </p:txBody>
      </p:sp>
      <p:grpSp>
        <p:nvGrpSpPr>
          <p:cNvPr id="13348" name="Group 66"/>
          <p:cNvGrpSpPr>
            <a:grpSpLocks/>
          </p:cNvGrpSpPr>
          <p:nvPr/>
        </p:nvGrpSpPr>
        <p:grpSpPr bwMode="auto">
          <a:xfrm rot="-1363796">
            <a:off x="5207000" y="7067550"/>
            <a:ext cx="1123950" cy="1379538"/>
            <a:chOff x="1302296" y="5504966"/>
            <a:chExt cx="1123950" cy="1379313"/>
          </a:xfrm>
        </p:grpSpPr>
        <p:grpSp>
          <p:nvGrpSpPr>
            <p:cNvPr id="13359" name="Group 129"/>
            <p:cNvGrpSpPr>
              <a:grpSpLocks/>
            </p:cNvGrpSpPr>
            <p:nvPr/>
          </p:nvGrpSpPr>
          <p:grpSpPr bwMode="auto">
            <a:xfrm rot="1304676">
              <a:off x="1554486" y="6065129"/>
              <a:ext cx="838200" cy="819150"/>
              <a:chOff x="609600" y="1076325"/>
              <a:chExt cx="838200" cy="819150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rot="5400000" flipH="1" flipV="1">
                <a:off x="608183" y="1665339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 flipH="1" flipV="1">
                <a:off x="913337" y="1370553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 flipH="1" flipV="1">
                <a:off x="1216929" y="1074154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60" name="Group 133"/>
            <p:cNvGrpSpPr>
              <a:grpSpLocks/>
            </p:cNvGrpSpPr>
            <p:nvPr/>
          </p:nvGrpSpPr>
          <p:grpSpPr bwMode="auto">
            <a:xfrm rot="1323552">
              <a:off x="1302296" y="5504968"/>
              <a:ext cx="1123950" cy="1095375"/>
              <a:chOff x="533400" y="1800225"/>
              <a:chExt cx="1123950" cy="1095375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 rot="5400000" flipH="1" flipV="1">
                <a:off x="532402" y="2664876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 flipH="1" flipV="1">
                <a:off x="837500" y="2370026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 flipH="1" flipV="1">
                <a:off x="1141029" y="2073569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 flipH="1" flipV="1">
                <a:off x="1426856" y="1797541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49" name="Group 76"/>
          <p:cNvGrpSpPr>
            <a:grpSpLocks/>
          </p:cNvGrpSpPr>
          <p:nvPr/>
        </p:nvGrpSpPr>
        <p:grpSpPr bwMode="auto">
          <a:xfrm rot="4031636">
            <a:off x="519907" y="7058819"/>
            <a:ext cx="1123950" cy="1379537"/>
            <a:chOff x="1302296" y="5504966"/>
            <a:chExt cx="1123950" cy="1379313"/>
          </a:xfrm>
        </p:grpSpPr>
        <p:grpSp>
          <p:nvGrpSpPr>
            <p:cNvPr id="13350" name="Group 129"/>
            <p:cNvGrpSpPr>
              <a:grpSpLocks/>
            </p:cNvGrpSpPr>
            <p:nvPr/>
          </p:nvGrpSpPr>
          <p:grpSpPr bwMode="auto">
            <a:xfrm rot="1304676">
              <a:off x="1554486" y="6065129"/>
              <a:ext cx="838200" cy="819150"/>
              <a:chOff x="609600" y="1076325"/>
              <a:chExt cx="838200" cy="819150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607472" y="1666794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 flipH="1" flipV="1">
                <a:off x="913045" y="1370827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 flipH="1" flipV="1">
                <a:off x="1217002" y="1076417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51" name="Group 133"/>
            <p:cNvGrpSpPr>
              <a:grpSpLocks/>
            </p:cNvGrpSpPr>
            <p:nvPr/>
          </p:nvGrpSpPr>
          <p:grpSpPr bwMode="auto">
            <a:xfrm rot="1323552">
              <a:off x="1302296" y="5504968"/>
              <a:ext cx="1123950" cy="1095375"/>
              <a:chOff x="533400" y="1800225"/>
              <a:chExt cx="1123950" cy="1095375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rot="5400000" flipH="1" flipV="1">
                <a:off x="531963" y="2667383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 flipH="1" flipV="1">
                <a:off x="837452" y="2372938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 flipH="1" flipV="1">
                <a:off x="1141375" y="2076886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 flipH="1" flipV="1">
                <a:off x="1427568" y="1801238"/>
                <a:ext cx="228563" cy="228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110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Tillotson</dc:creator>
  <cp:lastModifiedBy>User</cp:lastModifiedBy>
  <cp:revision>21</cp:revision>
  <dcterms:created xsi:type="dcterms:W3CDTF">2011-07-25T20:17:56Z</dcterms:created>
  <dcterms:modified xsi:type="dcterms:W3CDTF">2012-06-25T16:54:08Z</dcterms:modified>
</cp:coreProperties>
</file>